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52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51" autoAdjust="0"/>
  </p:normalViewPr>
  <p:slideViewPr>
    <p:cSldViewPr>
      <p:cViewPr varScale="1">
        <p:scale>
          <a:sx n="100" d="100"/>
          <a:sy n="100" d="100"/>
        </p:scale>
        <p:origin x="-34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8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8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9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B:\Новая папка\00 12.jpg"/>
          <p:cNvPicPr>
            <a:picLocks noChangeAspect="1" noChangeArrowheads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 bwMode="auto">
          <a:xfrm>
            <a:off x="0" y="1492250"/>
            <a:ext cx="5326114" cy="6064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ASachkova\Desktop\00 191.jpg"/>
          <p:cNvPicPr>
            <a:picLocks noChangeAspect="1" noChangeArrowheads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 bwMode="auto">
          <a:xfrm>
            <a:off x="0" y="1644650"/>
            <a:ext cx="5326114" cy="5911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№ 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B:\Новая папка\00 60.jpg"/>
          <p:cNvPicPr>
            <a:picLocks noChangeAspect="1" noChangeArrowheads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 bwMode="auto">
          <a:xfrm>
            <a:off x="-1" y="2101850"/>
            <a:ext cx="5326113" cy="5454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Sachkova\Desktop\КУРТобщ_02.08.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2" y="958850"/>
            <a:ext cx="4613618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498850" y="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83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alt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решению Совета </a:t>
            </a:r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Новосибирска</a:t>
            </a:r>
          </a:p>
          <a:p>
            <a:pPr defTabSz="1012825"/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25.09.2019 </a:t>
            </a:r>
            <a:r>
              <a:rPr lang="ru-RU" altLang="ru-RU" sz="11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844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498850" y="730250"/>
            <a:ext cx="182245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Приложение  8</a:t>
            </a:r>
          </a:p>
          <a:p>
            <a:pPr defTabSz="1012825"/>
            <a:r>
              <a:rPr lang="ru-RU" altLang="ru-RU" sz="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решению Совета депутатов </a:t>
            </a:r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defTabSz="1012825"/>
            <a:r>
              <a:rPr lang="ru-RU" altLang="ru-RU" sz="1100" dirty="0" smtClean="0">
                <a:latin typeface="Times New Roman" pitchFamily="18" charset="0"/>
                <a:cs typeface="Times New Roman" pitchFamily="18" charset="0"/>
              </a:rPr>
              <a:t>от 24.06.2009 № 1288</a:t>
            </a:r>
            <a:endParaRPr lang="ru-RU" alt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-311150" y="349250"/>
          <a:ext cx="4114801" cy="685800"/>
        </p:xfrm>
        <a:graphic>
          <a:graphicData uri="http://schemas.openxmlformats.org/presentationml/2006/ole">
            <p:oleObj spid="_x0000_s1034" name="Document" r:id="rId4" imgW="4259621" imgH="704289" progId="">
              <p:embed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B:\Новая папка\00 84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4" cy="51498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10602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B:\Новая папка\00 85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-1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9578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B:\Новая папка\00 86.jpg"/>
          <p:cNvPicPr>
            <a:picLocks noChangeAspect="1" noChangeArrowheads="1"/>
          </p:cNvPicPr>
          <p:nvPr/>
        </p:nvPicPr>
        <p:blipFill>
          <a:blip r:embed="rId3" cstate="print"/>
          <a:srcRect t="33866"/>
          <a:stretch>
            <a:fillRect/>
          </a:stretch>
        </p:blipFill>
        <p:spPr bwMode="auto">
          <a:xfrm>
            <a:off x="0" y="2559050"/>
            <a:ext cx="5326114" cy="49974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854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8554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B:\Новая папка\00 87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-1" y="2482850"/>
            <a:ext cx="5326113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752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7530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B:\Новая папка\00 88.jpg"/>
          <p:cNvPicPr>
            <a:picLocks noChangeAspect="1" noChangeArrowheads="1"/>
          </p:cNvPicPr>
          <p:nvPr/>
        </p:nvPicPr>
        <p:blipFill>
          <a:blip r:embed="rId3" cstate="print"/>
          <a:srcRect t="33385"/>
          <a:stretch>
            <a:fillRect/>
          </a:stretch>
        </p:blipFill>
        <p:spPr bwMode="auto">
          <a:xfrm>
            <a:off x="0" y="2482850"/>
            <a:ext cx="5321300" cy="502920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6506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:\Новая папка\00 89.jpg"/>
          <p:cNvPicPr>
            <a:picLocks noChangeAspect="1" noChangeArrowheads="1"/>
          </p:cNvPicPr>
          <p:nvPr/>
        </p:nvPicPr>
        <p:blipFill>
          <a:blip r:embed="rId3" cstate="print"/>
          <a:srcRect t="32857"/>
          <a:stretch>
            <a:fillRect/>
          </a:stretch>
        </p:blipFill>
        <p:spPr bwMode="auto">
          <a:xfrm>
            <a:off x="0" y="2482850"/>
            <a:ext cx="5326114" cy="50736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547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5482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19748"/>
          <a:stretch>
            <a:fillRect/>
          </a:stretch>
        </p:blipFill>
        <p:spPr>
          <a:xfrm>
            <a:off x="0" y="1492250"/>
            <a:ext cx="5321300" cy="6064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B:\Новая папка\00 90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4458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B:\Новая папка\00 91.jpg"/>
          <p:cNvPicPr>
            <a:picLocks noChangeAspect="1" noChangeArrowheads="1"/>
          </p:cNvPicPr>
          <p:nvPr/>
        </p:nvPicPr>
        <p:blipFill>
          <a:blip r:embed="rId3" cstate="print"/>
          <a:srcRect t="31849"/>
          <a:stretch>
            <a:fillRect/>
          </a:stretch>
        </p:blipFill>
        <p:spPr bwMode="auto">
          <a:xfrm>
            <a:off x="0" y="2406650"/>
            <a:ext cx="5326113" cy="51498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3434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:\Новая папка\00 92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2410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B:\Новая папка\00 93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1378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1386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B:\Новая папка\00 94.jpg"/>
          <p:cNvPicPr>
            <a:picLocks noChangeAspect="1" noChangeArrowheads="1"/>
          </p:cNvPicPr>
          <p:nvPr/>
        </p:nvPicPr>
        <p:blipFill>
          <a:blip r:embed="rId3" cstate="print"/>
          <a:srcRect t="30840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0354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100362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B:\Новая папка\00 95.jpg"/>
          <p:cNvPicPr>
            <a:picLocks noChangeAspect="1" noChangeArrowheads="1"/>
          </p:cNvPicPr>
          <p:nvPr/>
        </p:nvPicPr>
        <p:blipFill>
          <a:blip r:embed="rId3" cstate="print"/>
          <a:srcRect t="29832"/>
          <a:stretch>
            <a:fillRect/>
          </a:stretch>
        </p:blipFill>
        <p:spPr bwMode="auto">
          <a:xfrm>
            <a:off x="0" y="2254250"/>
            <a:ext cx="5326114" cy="5302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25.09.2019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99338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B:\Новая папка\00 96.jpg"/>
          <p:cNvPicPr>
            <a:picLocks noChangeAspect="1" noChangeArrowheads="1"/>
          </p:cNvPicPr>
          <p:nvPr/>
        </p:nvPicPr>
        <p:blipFill>
          <a:blip r:embed="rId3" cstate="print"/>
          <a:srcRect t="30841"/>
          <a:stretch>
            <a:fillRect/>
          </a:stretch>
        </p:blipFill>
        <p:spPr bwMode="auto">
          <a:xfrm>
            <a:off x="0" y="2330450"/>
            <a:ext cx="5326114" cy="52260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25.09.2019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844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74650" y="1873250"/>
          <a:ext cx="4495800" cy="304800"/>
        </p:xfrm>
        <a:graphic>
          <a:graphicData uri="http://schemas.openxmlformats.org/presentationml/2006/ole">
            <p:oleObj spid="_x0000_s98315" name="Document" r:id="rId4" imgW="4259621" imgH="248700" progId="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1164</Words>
  <Application>Microsoft Office PowerPoint</Application>
  <PresentationFormat>Произвольный</PresentationFormat>
  <Paragraphs>386</Paragraphs>
  <Slides>96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8" baseType="lpstr">
      <vt:lpstr>Office Theme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obolshakova</cp:lastModifiedBy>
  <cp:revision>23</cp:revision>
  <dcterms:created xsi:type="dcterms:W3CDTF">2006-08-16T00:00:00Z</dcterms:created>
  <dcterms:modified xsi:type="dcterms:W3CDTF">2019-10-01T10:22:26Z</dcterms:modified>
</cp:coreProperties>
</file>